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60" r:id="rId1"/>
  </p:sldMasterIdLst>
  <p:sldIdLst>
    <p:sldId id="257" r:id="rId2"/>
    <p:sldId id="265" r:id="rId3"/>
    <p:sldId id="268" r:id="rId4"/>
    <p:sldId id="267" r:id="rId5"/>
    <p:sldId id="266" r:id="rId6"/>
  </p:sldIdLst>
  <p:sldSz cx="10691813" cy="7559675"/>
  <p:notesSz cx="6858000" cy="9144000"/>
  <p:embeddedFontLst>
    <p:embeddedFont>
      <p:font typeface="Oceanwide QLt" panose="020B0004020203020204" pitchFamily="34" charset="0"/>
      <p:regular r:id="rId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58"/>
  </p:normalViewPr>
  <p:slideViewPr>
    <p:cSldViewPr snapToGrid="0">
      <p:cViewPr varScale="1">
        <p:scale>
          <a:sx n="109" d="100"/>
          <a:sy n="109" d="100"/>
        </p:scale>
        <p:origin x="173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841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954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>
                    <a:tint val="82000"/>
                  </a:schemeClr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82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0057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1/2/26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808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1/2/26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490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1/2/26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697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1/2/26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786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1/2/26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438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1/2/26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7891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6278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283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411EC18-0128-B54A-99AB-96F00C001DBE}" type="datetimeFigureOut">
              <a:rPr lang="en-US" smtClean="0"/>
              <a:t>1/2/26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21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50987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42" descr="A blue and white background&#10;&#10;AI-generated content may be incorrect.">
            <a:extLst>
              <a:ext uri="{FF2B5EF4-FFF2-40B4-BE49-F238E27FC236}">
                <a16:creationId xmlns:a16="http://schemas.microsoft.com/office/drawing/2014/main" id="{27C1EBCE-1CCB-DAB7-DBBD-F2CD8032CC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988" y="4971194"/>
            <a:ext cx="7163836" cy="1980590"/>
          </a:xfrm>
          <a:prstGeom prst="rect">
            <a:avLst/>
          </a:prstGeom>
        </p:spPr>
      </p:pic>
      <p:pic>
        <p:nvPicPr>
          <p:cNvPr id="26" name="Picture 25" descr="A blue and white striped surface&#10;&#10;AI-generated content may be incorrect.">
            <a:extLst>
              <a:ext uri="{FF2B5EF4-FFF2-40B4-BE49-F238E27FC236}">
                <a16:creationId xmlns:a16="http://schemas.microsoft.com/office/drawing/2014/main" id="{F7798D30-190B-F7FD-2EEC-5308ABB315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3988" y="607890"/>
            <a:ext cx="7163836" cy="1980590"/>
          </a:xfrm>
          <a:prstGeom prst="rect">
            <a:avLst/>
          </a:prstGeom>
        </p:spPr>
      </p:pic>
      <p:pic>
        <p:nvPicPr>
          <p:cNvPr id="27" name="Picture 26" descr="A blue and white background&#10;&#10;AI-generated content may be incorrect.">
            <a:extLst>
              <a:ext uri="{FF2B5EF4-FFF2-40B4-BE49-F238E27FC236}">
                <a16:creationId xmlns:a16="http://schemas.microsoft.com/office/drawing/2014/main" id="{2C1CFA85-2A42-2630-EE9E-36AD667161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3988" y="2789542"/>
            <a:ext cx="7163836" cy="1980590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E759AD52-1584-1282-01DA-76C864007D9F}"/>
              </a:ext>
            </a:extLst>
          </p:cNvPr>
          <p:cNvSpPr txBox="1"/>
          <p:nvPr/>
        </p:nvSpPr>
        <p:spPr>
          <a:xfrm>
            <a:off x="1754246" y="1267688"/>
            <a:ext cx="65828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AE54710-2AE4-4066-B22F-1DB01B39A89A}"/>
              </a:ext>
            </a:extLst>
          </p:cNvPr>
          <p:cNvSpPr txBox="1"/>
          <p:nvPr/>
        </p:nvSpPr>
        <p:spPr>
          <a:xfrm>
            <a:off x="1763988" y="3449340"/>
            <a:ext cx="65828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FBFE1BB-23AB-B2F1-3382-7EE07B4D1414}"/>
              </a:ext>
            </a:extLst>
          </p:cNvPr>
          <p:cNvSpPr txBox="1"/>
          <p:nvPr/>
        </p:nvSpPr>
        <p:spPr>
          <a:xfrm>
            <a:off x="1754246" y="5630992"/>
            <a:ext cx="65828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</p:spTree>
    <p:extLst>
      <p:ext uri="{BB962C8B-B14F-4D97-AF65-F5344CB8AC3E}">
        <p14:creationId xmlns:p14="http://schemas.microsoft.com/office/powerpoint/2010/main" val="5722069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white background&#10;&#10;AI-generated content may be incorrect.">
            <a:extLst>
              <a:ext uri="{FF2B5EF4-FFF2-40B4-BE49-F238E27FC236}">
                <a16:creationId xmlns:a16="http://schemas.microsoft.com/office/drawing/2014/main" id="{0002E5E9-8C32-336F-6871-1DA055226F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988" y="607890"/>
            <a:ext cx="7163836" cy="1980590"/>
          </a:xfrm>
          <a:prstGeom prst="rect">
            <a:avLst/>
          </a:prstGeom>
        </p:spPr>
      </p:pic>
      <p:pic>
        <p:nvPicPr>
          <p:cNvPr id="3" name="Picture 2" descr="A green and white striped surface&#10;&#10;AI-generated content may be incorrect.">
            <a:extLst>
              <a:ext uri="{FF2B5EF4-FFF2-40B4-BE49-F238E27FC236}">
                <a16:creationId xmlns:a16="http://schemas.microsoft.com/office/drawing/2014/main" id="{FA1A7CA2-CC26-705D-CF63-FE094A735C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3988" y="2789542"/>
            <a:ext cx="7163836" cy="1980590"/>
          </a:xfrm>
          <a:prstGeom prst="rect">
            <a:avLst/>
          </a:prstGeom>
        </p:spPr>
      </p:pic>
      <p:pic>
        <p:nvPicPr>
          <p:cNvPr id="4" name="Picture 3" descr="A green and white background&#10;&#10;AI-generated content may be incorrect.">
            <a:extLst>
              <a:ext uri="{FF2B5EF4-FFF2-40B4-BE49-F238E27FC236}">
                <a16:creationId xmlns:a16="http://schemas.microsoft.com/office/drawing/2014/main" id="{A00B0F57-D164-1674-2102-B88E2B5BA3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3988" y="4971194"/>
            <a:ext cx="7163836" cy="198059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3055D5C-8856-1F62-7350-2C362AF7E6CA}"/>
              </a:ext>
            </a:extLst>
          </p:cNvPr>
          <p:cNvSpPr txBox="1"/>
          <p:nvPr/>
        </p:nvSpPr>
        <p:spPr>
          <a:xfrm>
            <a:off x="1754246" y="1267688"/>
            <a:ext cx="65828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8A55DEF-0A67-CE1C-41DA-F8C593529E3D}"/>
              </a:ext>
            </a:extLst>
          </p:cNvPr>
          <p:cNvSpPr txBox="1"/>
          <p:nvPr/>
        </p:nvSpPr>
        <p:spPr>
          <a:xfrm>
            <a:off x="1763988" y="3449340"/>
            <a:ext cx="65828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E6427D4-64A1-EC8F-7E20-FF7FD2E7EC47}"/>
              </a:ext>
            </a:extLst>
          </p:cNvPr>
          <p:cNvSpPr txBox="1"/>
          <p:nvPr/>
        </p:nvSpPr>
        <p:spPr>
          <a:xfrm>
            <a:off x="1754246" y="5630992"/>
            <a:ext cx="65828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</p:spTree>
    <p:extLst>
      <p:ext uri="{BB962C8B-B14F-4D97-AF65-F5344CB8AC3E}">
        <p14:creationId xmlns:p14="http://schemas.microsoft.com/office/powerpoint/2010/main" val="40332076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white and yellow surface&#10;&#10;AI-generated content may be incorrect.">
            <a:extLst>
              <a:ext uri="{FF2B5EF4-FFF2-40B4-BE49-F238E27FC236}">
                <a16:creationId xmlns:a16="http://schemas.microsoft.com/office/drawing/2014/main" id="{5986A39F-2EAD-1CC9-3F4F-F6E35335D9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988" y="607890"/>
            <a:ext cx="7163836" cy="1980590"/>
          </a:xfrm>
          <a:prstGeom prst="rect">
            <a:avLst/>
          </a:prstGeom>
        </p:spPr>
      </p:pic>
      <p:pic>
        <p:nvPicPr>
          <p:cNvPr id="3" name="Picture 2" descr="A white and orange rectangle&#10;&#10;AI-generated content may be incorrect.">
            <a:extLst>
              <a:ext uri="{FF2B5EF4-FFF2-40B4-BE49-F238E27FC236}">
                <a16:creationId xmlns:a16="http://schemas.microsoft.com/office/drawing/2014/main" id="{34C97AD4-5361-7ED7-E9EE-2515567DD2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3988" y="2789542"/>
            <a:ext cx="7163836" cy="1980590"/>
          </a:xfrm>
          <a:prstGeom prst="rect">
            <a:avLst/>
          </a:prstGeom>
        </p:spPr>
      </p:pic>
      <p:pic>
        <p:nvPicPr>
          <p:cNvPr id="4" name="Picture 3" descr="A white and brown surface&#10;&#10;AI-generated content may be incorrect.">
            <a:extLst>
              <a:ext uri="{FF2B5EF4-FFF2-40B4-BE49-F238E27FC236}">
                <a16:creationId xmlns:a16="http://schemas.microsoft.com/office/drawing/2014/main" id="{6BF954DB-8CB4-52EF-854A-2CC1C426F7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3988" y="4971194"/>
            <a:ext cx="7163836" cy="198059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8A1D8C4-100E-7440-E2F7-5A017E9B003B}"/>
              </a:ext>
            </a:extLst>
          </p:cNvPr>
          <p:cNvSpPr txBox="1"/>
          <p:nvPr/>
        </p:nvSpPr>
        <p:spPr>
          <a:xfrm>
            <a:off x="1754246" y="1267688"/>
            <a:ext cx="65828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6CFB75-F7F7-5317-0BC9-834F5D6A6BD8}"/>
              </a:ext>
            </a:extLst>
          </p:cNvPr>
          <p:cNvSpPr txBox="1"/>
          <p:nvPr/>
        </p:nvSpPr>
        <p:spPr>
          <a:xfrm>
            <a:off x="1763988" y="3449340"/>
            <a:ext cx="65828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AE10DBE-5CE9-AA00-85C5-61B2C1CBED33}"/>
              </a:ext>
            </a:extLst>
          </p:cNvPr>
          <p:cNvSpPr txBox="1"/>
          <p:nvPr/>
        </p:nvSpPr>
        <p:spPr>
          <a:xfrm>
            <a:off x="1754246" y="5630992"/>
            <a:ext cx="65828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</p:spTree>
    <p:extLst>
      <p:ext uri="{BB962C8B-B14F-4D97-AF65-F5344CB8AC3E}">
        <p14:creationId xmlns:p14="http://schemas.microsoft.com/office/powerpoint/2010/main" val="18055474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white and brown surface&#10;&#10;AI-generated content may be incorrect.">
            <a:extLst>
              <a:ext uri="{FF2B5EF4-FFF2-40B4-BE49-F238E27FC236}">
                <a16:creationId xmlns:a16="http://schemas.microsoft.com/office/drawing/2014/main" id="{95DB8477-6103-1654-3CEF-7D96ECD280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988" y="4971194"/>
            <a:ext cx="7163836" cy="1980590"/>
          </a:xfrm>
          <a:prstGeom prst="rect">
            <a:avLst/>
          </a:prstGeom>
        </p:spPr>
      </p:pic>
      <p:pic>
        <p:nvPicPr>
          <p:cNvPr id="3" name="Picture 2" descr="A white and brown surface&#10;&#10;AI-generated content may be incorrect.">
            <a:extLst>
              <a:ext uri="{FF2B5EF4-FFF2-40B4-BE49-F238E27FC236}">
                <a16:creationId xmlns:a16="http://schemas.microsoft.com/office/drawing/2014/main" id="{640BE8C6-1CAF-BC9E-CE86-03CDE4AB9C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3988" y="2789542"/>
            <a:ext cx="7163836" cy="1980590"/>
          </a:xfrm>
          <a:prstGeom prst="rect">
            <a:avLst/>
          </a:prstGeom>
        </p:spPr>
      </p:pic>
      <p:pic>
        <p:nvPicPr>
          <p:cNvPr id="4" name="Picture 3" descr="A white and brown surface&#10;&#10;AI-generated content may be incorrect.">
            <a:extLst>
              <a:ext uri="{FF2B5EF4-FFF2-40B4-BE49-F238E27FC236}">
                <a16:creationId xmlns:a16="http://schemas.microsoft.com/office/drawing/2014/main" id="{845D0449-F927-88C2-72DE-9B26F198D8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3988" y="607890"/>
            <a:ext cx="7163836" cy="198059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20CF5DD-47ED-7E80-47B4-95FE9342979C}"/>
              </a:ext>
            </a:extLst>
          </p:cNvPr>
          <p:cNvSpPr txBox="1"/>
          <p:nvPr/>
        </p:nvSpPr>
        <p:spPr>
          <a:xfrm>
            <a:off x="1754246" y="1267688"/>
            <a:ext cx="65828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A0BA011-514F-73AC-ACE9-D47EEF2A4C4C}"/>
              </a:ext>
            </a:extLst>
          </p:cNvPr>
          <p:cNvSpPr txBox="1"/>
          <p:nvPr/>
        </p:nvSpPr>
        <p:spPr>
          <a:xfrm>
            <a:off x="1763988" y="3449340"/>
            <a:ext cx="65828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D99ED7E-ADA0-D84D-6325-76BA49EE0B41}"/>
              </a:ext>
            </a:extLst>
          </p:cNvPr>
          <p:cNvSpPr txBox="1"/>
          <p:nvPr/>
        </p:nvSpPr>
        <p:spPr>
          <a:xfrm>
            <a:off x="1754246" y="5630992"/>
            <a:ext cx="65828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Oceanwide QLt" panose="020B0004020203020204" pitchFamily="34" charset="0"/>
              </a:rPr>
              <a:t>Type Here</a:t>
            </a:r>
          </a:p>
        </p:txBody>
      </p:sp>
    </p:spTree>
    <p:extLst>
      <p:ext uri="{BB962C8B-B14F-4D97-AF65-F5344CB8AC3E}">
        <p14:creationId xmlns:p14="http://schemas.microsoft.com/office/powerpoint/2010/main" val="14745200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</TotalTime>
  <Words>24</Words>
  <Application>Microsoft Macintosh PowerPoint</Application>
  <PresentationFormat>Custom</PresentationFormat>
  <Paragraphs>12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Oceanwide QLt</vt:lpstr>
      <vt:lpstr>Arial</vt:lpstr>
      <vt:lpstr>Aptos Display</vt:lpstr>
      <vt:lpstr>Aptos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Sarah Weston</dc:creator>
  <cp:lastModifiedBy>Sarah Weston</cp:lastModifiedBy>
  <cp:revision>5</cp:revision>
  <dcterms:created xsi:type="dcterms:W3CDTF">2025-12-19T05:51:40Z</dcterms:created>
  <dcterms:modified xsi:type="dcterms:W3CDTF">2026-01-02T00:13:49Z</dcterms:modified>
</cp:coreProperties>
</file>