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1"/>
  </p:sldMasterIdLst>
  <p:sldIdLst>
    <p:sldId id="257" r:id="rId2"/>
    <p:sldId id="258" r:id="rId3"/>
    <p:sldId id="259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73" r:id="rId14"/>
    <p:sldId id="293" r:id="rId15"/>
    <p:sldId id="292" r:id="rId16"/>
    <p:sldId id="291" r:id="rId17"/>
    <p:sldId id="290" r:id="rId18"/>
    <p:sldId id="289" r:id="rId19"/>
    <p:sldId id="288" r:id="rId20"/>
    <p:sldId id="287" r:id="rId21"/>
    <p:sldId id="286" r:id="rId22"/>
    <p:sldId id="285" r:id="rId23"/>
    <p:sldId id="284" r:id="rId24"/>
  </p:sldIdLst>
  <p:sldSz cx="10691813" cy="7559675"/>
  <p:notesSz cx="6858000" cy="9144000"/>
  <p:embeddedFontLst>
    <p:embeddedFont>
      <p:font typeface="Oceanwide QLt" panose="020B0004020203020204" pitchFamily="34" charset="0"/>
      <p:regular r:id="rId2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08"/>
    <p:restoredTop sz="94658"/>
  </p:normalViewPr>
  <p:slideViewPr>
    <p:cSldViewPr snapToGrid="0">
      <p:cViewPr varScale="1">
        <p:scale>
          <a:sx n="109" d="100"/>
          <a:sy n="109" d="100"/>
        </p:scale>
        <p:origin x="18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841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954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82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005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808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490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697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786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438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789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627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283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1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79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12" Type="http://schemas.openxmlformats.org/officeDocument/2006/relationships/image" Target="../media/image78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11" Type="http://schemas.openxmlformats.org/officeDocument/2006/relationships/image" Target="../media/image77.png"/><Relationship Id="rId5" Type="http://schemas.openxmlformats.org/officeDocument/2006/relationships/image" Target="../media/image71.png"/><Relationship Id="rId10" Type="http://schemas.openxmlformats.org/officeDocument/2006/relationships/image" Target="../media/image76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91.png"/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12" Type="http://schemas.openxmlformats.org/officeDocument/2006/relationships/image" Target="../media/image90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png"/><Relationship Id="rId11" Type="http://schemas.openxmlformats.org/officeDocument/2006/relationships/image" Target="../media/image89.png"/><Relationship Id="rId5" Type="http://schemas.openxmlformats.org/officeDocument/2006/relationships/image" Target="../media/image83.png"/><Relationship Id="rId10" Type="http://schemas.openxmlformats.org/officeDocument/2006/relationships/image" Target="../media/image88.png"/><Relationship Id="rId4" Type="http://schemas.openxmlformats.org/officeDocument/2006/relationships/image" Target="../media/image82.png"/><Relationship Id="rId9" Type="http://schemas.openxmlformats.org/officeDocument/2006/relationships/image" Target="../media/image8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13" Type="http://schemas.openxmlformats.org/officeDocument/2006/relationships/image" Target="../media/image103.png"/><Relationship Id="rId3" Type="http://schemas.openxmlformats.org/officeDocument/2006/relationships/image" Target="../media/image93.png"/><Relationship Id="rId7" Type="http://schemas.openxmlformats.org/officeDocument/2006/relationships/image" Target="../media/image97.png"/><Relationship Id="rId12" Type="http://schemas.openxmlformats.org/officeDocument/2006/relationships/image" Target="../media/image102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6.png"/><Relationship Id="rId11" Type="http://schemas.openxmlformats.org/officeDocument/2006/relationships/image" Target="../media/image101.png"/><Relationship Id="rId5" Type="http://schemas.openxmlformats.org/officeDocument/2006/relationships/image" Target="../media/image95.png"/><Relationship Id="rId10" Type="http://schemas.openxmlformats.org/officeDocument/2006/relationships/image" Target="../media/image100.png"/><Relationship Id="rId4" Type="http://schemas.openxmlformats.org/officeDocument/2006/relationships/image" Target="../media/image94.png"/><Relationship Id="rId9" Type="http://schemas.openxmlformats.org/officeDocument/2006/relationships/image" Target="../media/image9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13" Type="http://schemas.openxmlformats.org/officeDocument/2006/relationships/image" Target="../media/image115.png"/><Relationship Id="rId3" Type="http://schemas.openxmlformats.org/officeDocument/2006/relationships/image" Target="../media/image105.png"/><Relationship Id="rId7" Type="http://schemas.openxmlformats.org/officeDocument/2006/relationships/image" Target="../media/image109.png"/><Relationship Id="rId12" Type="http://schemas.openxmlformats.org/officeDocument/2006/relationships/image" Target="../media/image114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8.png"/><Relationship Id="rId11" Type="http://schemas.openxmlformats.org/officeDocument/2006/relationships/image" Target="../media/image113.png"/><Relationship Id="rId5" Type="http://schemas.openxmlformats.org/officeDocument/2006/relationships/image" Target="../media/image107.png"/><Relationship Id="rId10" Type="http://schemas.openxmlformats.org/officeDocument/2006/relationships/image" Target="../media/image112.png"/><Relationship Id="rId4" Type="http://schemas.openxmlformats.org/officeDocument/2006/relationships/image" Target="../media/image106.png"/><Relationship Id="rId9" Type="http://schemas.openxmlformats.org/officeDocument/2006/relationships/image" Target="../media/image11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3" Type="http://schemas.openxmlformats.org/officeDocument/2006/relationships/image" Target="../media/image117.png"/><Relationship Id="rId7" Type="http://schemas.openxmlformats.org/officeDocument/2006/relationships/image" Target="../media/image121.png"/><Relationship Id="rId12" Type="http://schemas.openxmlformats.org/officeDocument/2006/relationships/image" Target="../media/image126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0.png"/><Relationship Id="rId11" Type="http://schemas.openxmlformats.org/officeDocument/2006/relationships/image" Target="../media/image125.png"/><Relationship Id="rId5" Type="http://schemas.openxmlformats.org/officeDocument/2006/relationships/image" Target="../media/image119.png"/><Relationship Id="rId10" Type="http://schemas.openxmlformats.org/officeDocument/2006/relationships/image" Target="../media/image124.png"/><Relationship Id="rId4" Type="http://schemas.openxmlformats.org/officeDocument/2006/relationships/image" Target="../media/image118.png"/><Relationship Id="rId9" Type="http://schemas.openxmlformats.org/officeDocument/2006/relationships/image" Target="../media/image1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5098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iraffes on a sign&#10;&#10;AI-generated content may be incorrect.">
            <a:extLst>
              <a:ext uri="{FF2B5EF4-FFF2-40B4-BE49-F238E27FC236}">
                <a16:creationId xmlns:a16="http://schemas.microsoft.com/office/drawing/2014/main" id="{026CD970-A74B-2626-B6AF-AACFE2CA64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148"/>
            <a:ext cx="10691813" cy="7555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74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een and white rectangle frame&#10;&#10;AI-generated content may be incorrect.">
            <a:extLst>
              <a:ext uri="{FF2B5EF4-FFF2-40B4-BE49-F238E27FC236}">
                <a16:creationId xmlns:a16="http://schemas.microsoft.com/office/drawing/2014/main" id="{EDDD5517-8843-F7A4-75D0-32C805D413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095" y="218890"/>
            <a:ext cx="7415603" cy="2338873"/>
          </a:xfrm>
          <a:prstGeom prst="rect">
            <a:avLst/>
          </a:prstGeom>
        </p:spPr>
      </p:pic>
      <p:pic>
        <p:nvPicPr>
          <p:cNvPr id="5" name="Picture 4" descr="A green and white rectangle frame&#10;&#10;AI-generated content may be incorrect.">
            <a:extLst>
              <a:ext uri="{FF2B5EF4-FFF2-40B4-BE49-F238E27FC236}">
                <a16:creationId xmlns:a16="http://schemas.microsoft.com/office/drawing/2014/main" id="{DE731A70-6FE7-5D97-738B-680EE4150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095" y="2610396"/>
            <a:ext cx="7415603" cy="2338873"/>
          </a:xfrm>
          <a:prstGeom prst="rect">
            <a:avLst/>
          </a:prstGeom>
        </p:spPr>
      </p:pic>
      <p:pic>
        <p:nvPicPr>
          <p:cNvPr id="6" name="Picture 5" descr="A green and white rectangle frame&#10;&#10;AI-generated content may be incorrect.">
            <a:extLst>
              <a:ext uri="{FF2B5EF4-FFF2-40B4-BE49-F238E27FC236}">
                <a16:creationId xmlns:a16="http://schemas.microsoft.com/office/drawing/2014/main" id="{6A118057-5671-931E-2B5A-CB1811ADAC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095" y="5001902"/>
            <a:ext cx="7415603" cy="2338873"/>
          </a:xfrm>
          <a:prstGeom prst="rect">
            <a:avLst/>
          </a:prstGeom>
        </p:spPr>
      </p:pic>
      <p:sp>
        <p:nvSpPr>
          <p:cNvPr id="127" name="TextBox 126">
            <a:extLst>
              <a:ext uri="{FF2B5EF4-FFF2-40B4-BE49-F238E27FC236}">
                <a16:creationId xmlns:a16="http://schemas.microsoft.com/office/drawing/2014/main" id="{012F5BDA-CBB3-24F4-74E1-73B4345E6497}"/>
              </a:ext>
            </a:extLst>
          </p:cNvPr>
          <p:cNvSpPr txBox="1"/>
          <p:nvPr/>
        </p:nvSpPr>
        <p:spPr>
          <a:xfrm>
            <a:off x="1638098" y="834330"/>
            <a:ext cx="74156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Oceanwide QLt" panose="020B0004020203020204" pitchFamily="34" charset="0"/>
              </a:rPr>
              <a:t>comprehension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9F13D9D5-91B1-05F0-1EA6-203E3A97171F}"/>
              </a:ext>
            </a:extLst>
          </p:cNvPr>
          <p:cNvSpPr txBox="1"/>
          <p:nvPr/>
        </p:nvSpPr>
        <p:spPr>
          <a:xfrm>
            <a:off x="2585925" y="3225838"/>
            <a:ext cx="55199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Oceanwide QLt" panose="020B0004020203020204" pitchFamily="34" charset="0"/>
              </a:rPr>
              <a:t>literacy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B41B6190-9DC0-D264-19EA-66C11F51C217}"/>
              </a:ext>
            </a:extLst>
          </p:cNvPr>
          <p:cNvSpPr txBox="1"/>
          <p:nvPr/>
        </p:nvSpPr>
        <p:spPr>
          <a:xfrm>
            <a:off x="2585925" y="5617348"/>
            <a:ext cx="55199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Oceanwide QLt" panose="020B0004020203020204" pitchFamily="34" charset="0"/>
              </a:rPr>
              <a:t>spelling</a:t>
            </a:r>
          </a:p>
        </p:txBody>
      </p:sp>
    </p:spTree>
    <p:extLst>
      <p:ext uri="{BB962C8B-B14F-4D97-AF65-F5344CB8AC3E}">
        <p14:creationId xmlns:p14="http://schemas.microsoft.com/office/powerpoint/2010/main" val="1556938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7D1C1E-2184-9ACC-5550-FD9AC89AAD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white rectangle frame&#10;&#10;AI-generated content may be incorrect.">
            <a:extLst>
              <a:ext uri="{FF2B5EF4-FFF2-40B4-BE49-F238E27FC236}">
                <a16:creationId xmlns:a16="http://schemas.microsoft.com/office/drawing/2014/main" id="{95D69EAF-2D27-4757-62D4-B568D76070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095" y="218890"/>
            <a:ext cx="7415603" cy="2338873"/>
          </a:xfrm>
          <a:prstGeom prst="rect">
            <a:avLst/>
          </a:prstGeom>
        </p:spPr>
      </p:pic>
      <p:pic>
        <p:nvPicPr>
          <p:cNvPr id="4" name="Picture 3" descr="A green and white rectangle frame&#10;&#10;AI-generated content may be incorrect.">
            <a:extLst>
              <a:ext uri="{FF2B5EF4-FFF2-40B4-BE49-F238E27FC236}">
                <a16:creationId xmlns:a16="http://schemas.microsoft.com/office/drawing/2014/main" id="{726D3919-42EF-1636-C835-E170E36DB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095" y="2610396"/>
            <a:ext cx="7415603" cy="2338873"/>
          </a:xfrm>
          <a:prstGeom prst="rect">
            <a:avLst/>
          </a:prstGeom>
        </p:spPr>
      </p:pic>
      <p:pic>
        <p:nvPicPr>
          <p:cNvPr id="5" name="Picture 4" descr="A green and white rectangle frame&#10;&#10;AI-generated content may be incorrect.">
            <a:extLst>
              <a:ext uri="{FF2B5EF4-FFF2-40B4-BE49-F238E27FC236}">
                <a16:creationId xmlns:a16="http://schemas.microsoft.com/office/drawing/2014/main" id="{DF8EE405-B3C0-42F0-B2D4-1D7C3D9334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095" y="5001902"/>
            <a:ext cx="7415603" cy="2338873"/>
          </a:xfrm>
          <a:prstGeom prst="rect">
            <a:avLst/>
          </a:prstGeom>
        </p:spPr>
      </p:pic>
      <p:sp>
        <p:nvSpPr>
          <p:cNvPr id="127" name="TextBox 126">
            <a:extLst>
              <a:ext uri="{FF2B5EF4-FFF2-40B4-BE49-F238E27FC236}">
                <a16:creationId xmlns:a16="http://schemas.microsoft.com/office/drawing/2014/main" id="{2D2FE12E-CB2B-71E9-63DC-6278323CB6A2}"/>
              </a:ext>
            </a:extLst>
          </p:cNvPr>
          <p:cNvSpPr txBox="1"/>
          <p:nvPr/>
        </p:nvSpPr>
        <p:spPr>
          <a:xfrm>
            <a:off x="2585925" y="834330"/>
            <a:ext cx="55199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Oceanwide QLt" panose="020B0004020203020204" pitchFamily="34" charset="0"/>
              </a:rPr>
              <a:t>phonics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D909CE1D-8934-049C-A848-80679265CA12}"/>
              </a:ext>
            </a:extLst>
          </p:cNvPr>
          <p:cNvSpPr txBox="1"/>
          <p:nvPr/>
        </p:nvSpPr>
        <p:spPr>
          <a:xfrm>
            <a:off x="2585925" y="3225838"/>
            <a:ext cx="55199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Oceanwide QLt" panose="020B0004020203020204" pitchFamily="34" charset="0"/>
              </a:rPr>
              <a:t>library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71C07DCB-AB30-33B4-DEAD-B9109BA0B88F}"/>
              </a:ext>
            </a:extLst>
          </p:cNvPr>
          <p:cNvSpPr txBox="1"/>
          <p:nvPr/>
        </p:nvSpPr>
        <p:spPr>
          <a:xfrm>
            <a:off x="2585925" y="5617348"/>
            <a:ext cx="55199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Oceanwide QLt" panose="020B0004020203020204" pitchFamily="34" charset="0"/>
              </a:rPr>
              <a:t>rotations</a:t>
            </a:r>
          </a:p>
        </p:txBody>
      </p:sp>
    </p:spTree>
    <p:extLst>
      <p:ext uri="{BB962C8B-B14F-4D97-AF65-F5344CB8AC3E}">
        <p14:creationId xmlns:p14="http://schemas.microsoft.com/office/powerpoint/2010/main" val="25188205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EC4A2-7E12-2107-B655-205196806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white rectangle frame&#10;&#10;AI-generated content may be incorrect.">
            <a:extLst>
              <a:ext uri="{FF2B5EF4-FFF2-40B4-BE49-F238E27FC236}">
                <a16:creationId xmlns:a16="http://schemas.microsoft.com/office/drawing/2014/main" id="{2BCE579C-8C65-A8F1-AE15-37C63DD4F1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095" y="218890"/>
            <a:ext cx="7415603" cy="2338873"/>
          </a:xfrm>
          <a:prstGeom prst="rect">
            <a:avLst/>
          </a:prstGeom>
        </p:spPr>
      </p:pic>
      <p:pic>
        <p:nvPicPr>
          <p:cNvPr id="4" name="Picture 3" descr="A green and white rectangle frame&#10;&#10;AI-generated content may be incorrect.">
            <a:extLst>
              <a:ext uri="{FF2B5EF4-FFF2-40B4-BE49-F238E27FC236}">
                <a16:creationId xmlns:a16="http://schemas.microsoft.com/office/drawing/2014/main" id="{FD6D2C5D-D5A7-719A-F71E-7EAEF28874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095" y="2610396"/>
            <a:ext cx="7415603" cy="2338873"/>
          </a:xfrm>
          <a:prstGeom prst="rect">
            <a:avLst/>
          </a:prstGeom>
        </p:spPr>
      </p:pic>
      <p:pic>
        <p:nvPicPr>
          <p:cNvPr id="5" name="Picture 4" descr="A green and white rectangle frame&#10;&#10;AI-generated content may be incorrect.">
            <a:extLst>
              <a:ext uri="{FF2B5EF4-FFF2-40B4-BE49-F238E27FC236}">
                <a16:creationId xmlns:a16="http://schemas.microsoft.com/office/drawing/2014/main" id="{53E6C88C-9473-6CEB-98DC-1195904B4E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095" y="5001902"/>
            <a:ext cx="7415603" cy="2338873"/>
          </a:xfrm>
          <a:prstGeom prst="rect">
            <a:avLst/>
          </a:prstGeom>
        </p:spPr>
      </p:pic>
      <p:sp>
        <p:nvSpPr>
          <p:cNvPr id="127" name="TextBox 126">
            <a:extLst>
              <a:ext uri="{FF2B5EF4-FFF2-40B4-BE49-F238E27FC236}">
                <a16:creationId xmlns:a16="http://schemas.microsoft.com/office/drawing/2014/main" id="{34562FB8-31FB-682D-908C-35B7AAEFE7FF}"/>
              </a:ext>
            </a:extLst>
          </p:cNvPr>
          <p:cNvSpPr txBox="1"/>
          <p:nvPr/>
        </p:nvSpPr>
        <p:spPr>
          <a:xfrm>
            <a:off x="2585925" y="834330"/>
            <a:ext cx="55199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Oceanwide QLt" panose="020B0004020203020204" pitchFamily="34" charset="0"/>
              </a:rPr>
              <a:t>reading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1405F234-3805-713C-65F9-A8DAA58840AA}"/>
              </a:ext>
            </a:extLst>
          </p:cNvPr>
          <p:cNvSpPr txBox="1"/>
          <p:nvPr/>
        </p:nvSpPr>
        <p:spPr>
          <a:xfrm>
            <a:off x="1638098" y="3225838"/>
            <a:ext cx="74156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Oceanwide QLt" panose="020B0004020203020204" pitchFamily="34" charset="0"/>
              </a:rPr>
              <a:t>mathematics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9493E59C-64E0-A10E-C432-95B2B7311B4E}"/>
              </a:ext>
            </a:extLst>
          </p:cNvPr>
          <p:cNvSpPr txBox="1"/>
          <p:nvPr/>
        </p:nvSpPr>
        <p:spPr>
          <a:xfrm>
            <a:off x="1638098" y="5617348"/>
            <a:ext cx="74156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Oceanwide QLt" panose="020B0004020203020204" pitchFamily="34" charset="0"/>
              </a:rPr>
              <a:t>investigations</a:t>
            </a:r>
          </a:p>
        </p:txBody>
      </p:sp>
    </p:spTree>
    <p:extLst>
      <p:ext uri="{BB962C8B-B14F-4D97-AF65-F5344CB8AC3E}">
        <p14:creationId xmlns:p14="http://schemas.microsoft.com/office/powerpoint/2010/main" val="1178468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048F91-84D6-B428-F1C1-21CEB54A73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white rectangle frame&#10;&#10;AI-generated content may be incorrect.">
            <a:extLst>
              <a:ext uri="{FF2B5EF4-FFF2-40B4-BE49-F238E27FC236}">
                <a16:creationId xmlns:a16="http://schemas.microsoft.com/office/drawing/2014/main" id="{1C51F291-6A1B-F2C7-9C52-CE8D693B5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095" y="218890"/>
            <a:ext cx="7415603" cy="2338873"/>
          </a:xfrm>
          <a:prstGeom prst="rect">
            <a:avLst/>
          </a:prstGeom>
        </p:spPr>
      </p:pic>
      <p:pic>
        <p:nvPicPr>
          <p:cNvPr id="4" name="Picture 3" descr="A green and white rectangle frame&#10;&#10;AI-generated content may be incorrect.">
            <a:extLst>
              <a:ext uri="{FF2B5EF4-FFF2-40B4-BE49-F238E27FC236}">
                <a16:creationId xmlns:a16="http://schemas.microsoft.com/office/drawing/2014/main" id="{AFCB68F0-9802-AFF8-1962-1AE8EAA968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095" y="2610396"/>
            <a:ext cx="7415603" cy="2338873"/>
          </a:xfrm>
          <a:prstGeom prst="rect">
            <a:avLst/>
          </a:prstGeom>
        </p:spPr>
      </p:pic>
      <p:pic>
        <p:nvPicPr>
          <p:cNvPr id="5" name="Picture 4" descr="A green and white rectangle frame&#10;&#10;AI-generated content may be incorrect.">
            <a:extLst>
              <a:ext uri="{FF2B5EF4-FFF2-40B4-BE49-F238E27FC236}">
                <a16:creationId xmlns:a16="http://schemas.microsoft.com/office/drawing/2014/main" id="{C7B7D326-18D2-FB9B-CF8D-F5064EECC2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095" y="5001902"/>
            <a:ext cx="7415603" cy="2338873"/>
          </a:xfrm>
          <a:prstGeom prst="rect">
            <a:avLst/>
          </a:prstGeom>
        </p:spPr>
      </p:pic>
      <p:sp>
        <p:nvSpPr>
          <p:cNvPr id="127" name="TextBox 126">
            <a:extLst>
              <a:ext uri="{FF2B5EF4-FFF2-40B4-BE49-F238E27FC236}">
                <a16:creationId xmlns:a16="http://schemas.microsoft.com/office/drawing/2014/main" id="{327A280B-8033-823F-EC82-0FD1C68EB894}"/>
              </a:ext>
            </a:extLst>
          </p:cNvPr>
          <p:cNvSpPr txBox="1"/>
          <p:nvPr/>
        </p:nvSpPr>
        <p:spPr>
          <a:xfrm>
            <a:off x="1638098" y="834330"/>
            <a:ext cx="74156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Oceanwide QLt" panose="020B0004020203020204" pitchFamily="34" charset="0"/>
              </a:rPr>
              <a:t>measurement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E2AA2D7C-DBB7-03C3-9F07-9706329C6BAE}"/>
              </a:ext>
            </a:extLst>
          </p:cNvPr>
          <p:cNvSpPr txBox="1"/>
          <p:nvPr/>
        </p:nvSpPr>
        <p:spPr>
          <a:xfrm>
            <a:off x="1638098" y="3225838"/>
            <a:ext cx="74156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Oceanwide QLt" panose="020B0004020203020204" pitchFamily="34" charset="0"/>
              </a:rPr>
              <a:t>religion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BE6D5868-EC18-6F04-F8F0-673F1E2A656E}"/>
              </a:ext>
            </a:extLst>
          </p:cNvPr>
          <p:cNvSpPr txBox="1"/>
          <p:nvPr/>
        </p:nvSpPr>
        <p:spPr>
          <a:xfrm>
            <a:off x="1638098" y="5617348"/>
            <a:ext cx="74156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Oceanwide QLt" panose="020B0004020203020204" pitchFamily="34" charset="0"/>
              </a:rPr>
              <a:t>science</a:t>
            </a:r>
          </a:p>
        </p:txBody>
      </p:sp>
    </p:spTree>
    <p:extLst>
      <p:ext uri="{BB962C8B-B14F-4D97-AF65-F5344CB8AC3E}">
        <p14:creationId xmlns:p14="http://schemas.microsoft.com/office/powerpoint/2010/main" val="5034459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7F78F-1DF6-05E5-F241-1F150C6B4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white rectangle frame&#10;&#10;AI-generated content may be incorrect.">
            <a:extLst>
              <a:ext uri="{FF2B5EF4-FFF2-40B4-BE49-F238E27FC236}">
                <a16:creationId xmlns:a16="http://schemas.microsoft.com/office/drawing/2014/main" id="{E642AF48-94EE-BF7F-5B07-46A32441CF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095" y="218890"/>
            <a:ext cx="7415603" cy="2338873"/>
          </a:xfrm>
          <a:prstGeom prst="rect">
            <a:avLst/>
          </a:prstGeom>
        </p:spPr>
      </p:pic>
      <p:pic>
        <p:nvPicPr>
          <p:cNvPr id="4" name="Picture 3" descr="A green and white rectangle frame&#10;&#10;AI-generated content may be incorrect.">
            <a:extLst>
              <a:ext uri="{FF2B5EF4-FFF2-40B4-BE49-F238E27FC236}">
                <a16:creationId xmlns:a16="http://schemas.microsoft.com/office/drawing/2014/main" id="{4DB69EC9-5CEE-01CB-DDB6-50F3B3C770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095" y="2610396"/>
            <a:ext cx="7415603" cy="2338873"/>
          </a:xfrm>
          <a:prstGeom prst="rect">
            <a:avLst/>
          </a:prstGeom>
        </p:spPr>
      </p:pic>
      <p:pic>
        <p:nvPicPr>
          <p:cNvPr id="5" name="Picture 4" descr="A green and white rectangle frame&#10;&#10;AI-generated content may be incorrect.">
            <a:extLst>
              <a:ext uri="{FF2B5EF4-FFF2-40B4-BE49-F238E27FC236}">
                <a16:creationId xmlns:a16="http://schemas.microsoft.com/office/drawing/2014/main" id="{9ABBD9B3-85C3-B41D-DB92-505E83F1A9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095" y="5001902"/>
            <a:ext cx="7415603" cy="2338873"/>
          </a:xfrm>
          <a:prstGeom prst="rect">
            <a:avLst/>
          </a:prstGeom>
        </p:spPr>
      </p:pic>
      <p:sp>
        <p:nvSpPr>
          <p:cNvPr id="127" name="TextBox 126">
            <a:extLst>
              <a:ext uri="{FF2B5EF4-FFF2-40B4-BE49-F238E27FC236}">
                <a16:creationId xmlns:a16="http://schemas.microsoft.com/office/drawing/2014/main" id="{D2322F3F-D197-AECD-93BA-0312DCD577F9}"/>
              </a:ext>
            </a:extLst>
          </p:cNvPr>
          <p:cNvSpPr txBox="1"/>
          <p:nvPr/>
        </p:nvSpPr>
        <p:spPr>
          <a:xfrm>
            <a:off x="1638098" y="834330"/>
            <a:ext cx="74156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Oceanwide QLt" panose="020B0004020203020204" pitchFamily="34" charset="0"/>
              </a:rPr>
              <a:t>technology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BFD7082E-7164-E854-D650-B3ECACC7516B}"/>
              </a:ext>
            </a:extLst>
          </p:cNvPr>
          <p:cNvSpPr txBox="1"/>
          <p:nvPr/>
        </p:nvSpPr>
        <p:spPr>
          <a:xfrm>
            <a:off x="1638098" y="3225838"/>
            <a:ext cx="74156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Oceanwide QLt" panose="020B0004020203020204" pitchFamily="34" charset="0"/>
              </a:rPr>
              <a:t>music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F4D03C1F-EB0F-CB68-133A-1DE9A5B21AB3}"/>
              </a:ext>
            </a:extLst>
          </p:cNvPr>
          <p:cNvSpPr txBox="1"/>
          <p:nvPr/>
        </p:nvSpPr>
        <p:spPr>
          <a:xfrm>
            <a:off x="1638098" y="5617348"/>
            <a:ext cx="74156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Oceanwide QLt" panose="020B0004020203020204" pitchFamily="34" charset="0"/>
              </a:rPr>
              <a:t>drama</a:t>
            </a:r>
          </a:p>
        </p:txBody>
      </p:sp>
    </p:spTree>
    <p:extLst>
      <p:ext uri="{BB962C8B-B14F-4D97-AF65-F5344CB8AC3E}">
        <p14:creationId xmlns:p14="http://schemas.microsoft.com/office/powerpoint/2010/main" val="16258652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A9D376-FC2F-2C1B-75D3-DD00136A2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white rectangle frame&#10;&#10;AI-generated content may be incorrect.">
            <a:extLst>
              <a:ext uri="{FF2B5EF4-FFF2-40B4-BE49-F238E27FC236}">
                <a16:creationId xmlns:a16="http://schemas.microsoft.com/office/drawing/2014/main" id="{5F8B22D9-D0D0-8F67-98DD-5945091426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095" y="218890"/>
            <a:ext cx="7415603" cy="2338873"/>
          </a:xfrm>
          <a:prstGeom prst="rect">
            <a:avLst/>
          </a:prstGeom>
        </p:spPr>
      </p:pic>
      <p:pic>
        <p:nvPicPr>
          <p:cNvPr id="4" name="Picture 3" descr="A green and white rectangle frame&#10;&#10;AI-generated content may be incorrect.">
            <a:extLst>
              <a:ext uri="{FF2B5EF4-FFF2-40B4-BE49-F238E27FC236}">
                <a16:creationId xmlns:a16="http://schemas.microsoft.com/office/drawing/2014/main" id="{8A94F442-8936-3630-716C-3D919E97F1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095" y="2610396"/>
            <a:ext cx="7415603" cy="2338873"/>
          </a:xfrm>
          <a:prstGeom prst="rect">
            <a:avLst/>
          </a:prstGeom>
        </p:spPr>
      </p:pic>
      <p:pic>
        <p:nvPicPr>
          <p:cNvPr id="5" name="Picture 4" descr="A green and white rectangle frame&#10;&#10;AI-generated content may be incorrect.">
            <a:extLst>
              <a:ext uri="{FF2B5EF4-FFF2-40B4-BE49-F238E27FC236}">
                <a16:creationId xmlns:a16="http://schemas.microsoft.com/office/drawing/2014/main" id="{E7239546-BDC7-CE25-0252-A61CD30AB6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095" y="5001902"/>
            <a:ext cx="7415603" cy="2338873"/>
          </a:xfrm>
          <a:prstGeom prst="rect">
            <a:avLst/>
          </a:prstGeom>
        </p:spPr>
      </p:pic>
      <p:sp>
        <p:nvSpPr>
          <p:cNvPr id="127" name="TextBox 126">
            <a:extLst>
              <a:ext uri="{FF2B5EF4-FFF2-40B4-BE49-F238E27FC236}">
                <a16:creationId xmlns:a16="http://schemas.microsoft.com/office/drawing/2014/main" id="{E79B496D-4857-C770-8FF8-749275A4C8EA}"/>
              </a:ext>
            </a:extLst>
          </p:cNvPr>
          <p:cNvSpPr txBox="1"/>
          <p:nvPr/>
        </p:nvSpPr>
        <p:spPr>
          <a:xfrm>
            <a:off x="1638098" y="834330"/>
            <a:ext cx="74156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Oceanwide QLt" panose="020B0004020203020204" pitchFamily="34" charset="0"/>
              </a:rPr>
              <a:t>dance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581DF728-8741-E8B6-09A6-9AB15CAD8213}"/>
              </a:ext>
            </a:extLst>
          </p:cNvPr>
          <p:cNvSpPr txBox="1"/>
          <p:nvPr/>
        </p:nvSpPr>
        <p:spPr>
          <a:xfrm>
            <a:off x="1638098" y="3225838"/>
            <a:ext cx="74156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Oceanwide QLt" panose="020B0004020203020204" pitchFamily="34" charset="0"/>
              </a:rPr>
              <a:t>creative arts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A76393F0-859E-4E94-ECA3-8EC518F8B3DD}"/>
              </a:ext>
            </a:extLst>
          </p:cNvPr>
          <p:cNvSpPr txBox="1"/>
          <p:nvPr/>
        </p:nvSpPr>
        <p:spPr>
          <a:xfrm>
            <a:off x="1638098" y="5617348"/>
            <a:ext cx="74156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Oceanwide QLt" panose="020B0004020203020204" pitchFamily="34" charset="0"/>
              </a:rPr>
              <a:t>buddy time</a:t>
            </a:r>
          </a:p>
        </p:txBody>
      </p:sp>
    </p:spTree>
    <p:extLst>
      <p:ext uri="{BB962C8B-B14F-4D97-AF65-F5344CB8AC3E}">
        <p14:creationId xmlns:p14="http://schemas.microsoft.com/office/powerpoint/2010/main" val="24343040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338C46-3500-9302-1B7A-B8F9D8B0CE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white rectangle frame&#10;&#10;AI-generated content may be incorrect.">
            <a:extLst>
              <a:ext uri="{FF2B5EF4-FFF2-40B4-BE49-F238E27FC236}">
                <a16:creationId xmlns:a16="http://schemas.microsoft.com/office/drawing/2014/main" id="{4FCECAD0-9840-EC84-FC0E-A19D37DC79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095" y="218890"/>
            <a:ext cx="7415603" cy="2338873"/>
          </a:xfrm>
          <a:prstGeom prst="rect">
            <a:avLst/>
          </a:prstGeom>
        </p:spPr>
      </p:pic>
      <p:pic>
        <p:nvPicPr>
          <p:cNvPr id="4" name="Picture 3" descr="A green and white rectangle frame&#10;&#10;AI-generated content may be incorrect.">
            <a:extLst>
              <a:ext uri="{FF2B5EF4-FFF2-40B4-BE49-F238E27FC236}">
                <a16:creationId xmlns:a16="http://schemas.microsoft.com/office/drawing/2014/main" id="{FA7C99AA-8899-2786-CBBE-081A40D433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095" y="2610396"/>
            <a:ext cx="7415603" cy="2338873"/>
          </a:xfrm>
          <a:prstGeom prst="rect">
            <a:avLst/>
          </a:prstGeom>
        </p:spPr>
      </p:pic>
      <p:pic>
        <p:nvPicPr>
          <p:cNvPr id="5" name="Picture 4" descr="A green and white rectangle frame&#10;&#10;AI-generated content may be incorrect.">
            <a:extLst>
              <a:ext uri="{FF2B5EF4-FFF2-40B4-BE49-F238E27FC236}">
                <a16:creationId xmlns:a16="http://schemas.microsoft.com/office/drawing/2014/main" id="{A631146F-886B-F172-B18B-A5897CB99A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095" y="5001902"/>
            <a:ext cx="7415603" cy="2338873"/>
          </a:xfrm>
          <a:prstGeom prst="rect">
            <a:avLst/>
          </a:prstGeom>
        </p:spPr>
      </p:pic>
      <p:sp>
        <p:nvSpPr>
          <p:cNvPr id="127" name="TextBox 126">
            <a:extLst>
              <a:ext uri="{FF2B5EF4-FFF2-40B4-BE49-F238E27FC236}">
                <a16:creationId xmlns:a16="http://schemas.microsoft.com/office/drawing/2014/main" id="{91A97831-4647-7107-A39C-325942D3C7CA}"/>
              </a:ext>
            </a:extLst>
          </p:cNvPr>
          <p:cNvSpPr txBox="1"/>
          <p:nvPr/>
        </p:nvSpPr>
        <p:spPr>
          <a:xfrm>
            <a:off x="1638098" y="834330"/>
            <a:ext cx="74156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Oceanwide QLt" panose="020B0004020203020204" pitchFamily="34" charset="0"/>
              </a:rPr>
              <a:t>history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0E613FB8-8CFB-0364-C382-FDB950A96A24}"/>
              </a:ext>
            </a:extLst>
          </p:cNvPr>
          <p:cNvSpPr txBox="1"/>
          <p:nvPr/>
        </p:nvSpPr>
        <p:spPr>
          <a:xfrm>
            <a:off x="1638098" y="3225838"/>
            <a:ext cx="74156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Oceanwide QLt" panose="020B0004020203020204" pitchFamily="34" charset="0"/>
              </a:rPr>
              <a:t>geography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6BB2CBFC-FAE4-2CD7-B53F-443CAAE661DA}"/>
              </a:ext>
            </a:extLst>
          </p:cNvPr>
          <p:cNvSpPr txBox="1"/>
          <p:nvPr/>
        </p:nvSpPr>
        <p:spPr>
          <a:xfrm>
            <a:off x="1638098" y="5617348"/>
            <a:ext cx="74156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Oceanwide QLt" panose="020B0004020203020204" pitchFamily="34" charset="0"/>
              </a:rPr>
              <a:t>PDHPE</a:t>
            </a:r>
          </a:p>
        </p:txBody>
      </p:sp>
    </p:spTree>
    <p:extLst>
      <p:ext uri="{BB962C8B-B14F-4D97-AF65-F5344CB8AC3E}">
        <p14:creationId xmlns:p14="http://schemas.microsoft.com/office/powerpoint/2010/main" val="25225699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40D10-1C97-9012-5B5D-7364D3B9B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white rectangle frame&#10;&#10;AI-generated content may be incorrect.">
            <a:extLst>
              <a:ext uri="{FF2B5EF4-FFF2-40B4-BE49-F238E27FC236}">
                <a16:creationId xmlns:a16="http://schemas.microsoft.com/office/drawing/2014/main" id="{D65B4541-6C2E-249B-9E02-75DC823240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095" y="218890"/>
            <a:ext cx="7415603" cy="2338873"/>
          </a:xfrm>
          <a:prstGeom prst="rect">
            <a:avLst/>
          </a:prstGeom>
        </p:spPr>
      </p:pic>
      <p:pic>
        <p:nvPicPr>
          <p:cNvPr id="4" name="Picture 3" descr="A green and white rectangle frame&#10;&#10;AI-generated content may be incorrect.">
            <a:extLst>
              <a:ext uri="{FF2B5EF4-FFF2-40B4-BE49-F238E27FC236}">
                <a16:creationId xmlns:a16="http://schemas.microsoft.com/office/drawing/2014/main" id="{F6B61040-3CB5-FEFE-C90A-6AB6EAF089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095" y="2610396"/>
            <a:ext cx="7415603" cy="2338873"/>
          </a:xfrm>
          <a:prstGeom prst="rect">
            <a:avLst/>
          </a:prstGeom>
        </p:spPr>
      </p:pic>
      <p:pic>
        <p:nvPicPr>
          <p:cNvPr id="5" name="Picture 4" descr="A green and white rectangle frame&#10;&#10;AI-generated content may be incorrect.">
            <a:extLst>
              <a:ext uri="{FF2B5EF4-FFF2-40B4-BE49-F238E27FC236}">
                <a16:creationId xmlns:a16="http://schemas.microsoft.com/office/drawing/2014/main" id="{3E41F54F-81C9-63EC-D018-DAD7BE16AC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095" y="5001902"/>
            <a:ext cx="7415603" cy="2338873"/>
          </a:xfrm>
          <a:prstGeom prst="rect">
            <a:avLst/>
          </a:prstGeom>
        </p:spPr>
      </p:pic>
      <p:sp>
        <p:nvSpPr>
          <p:cNvPr id="127" name="TextBox 126">
            <a:extLst>
              <a:ext uri="{FF2B5EF4-FFF2-40B4-BE49-F238E27FC236}">
                <a16:creationId xmlns:a16="http://schemas.microsoft.com/office/drawing/2014/main" id="{F9A8CC1B-5D05-7AF7-5F6B-2A4DEEA6F7FB}"/>
              </a:ext>
            </a:extLst>
          </p:cNvPr>
          <p:cNvSpPr txBox="1"/>
          <p:nvPr/>
        </p:nvSpPr>
        <p:spPr>
          <a:xfrm>
            <a:off x="1638098" y="834330"/>
            <a:ext cx="74156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Oceanwide QLt" panose="020B0004020203020204" pitchFamily="34" charset="0"/>
              </a:rPr>
              <a:t>fitness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CF93CB0D-4F57-4B67-150C-117ADE55CF80}"/>
              </a:ext>
            </a:extLst>
          </p:cNvPr>
          <p:cNvSpPr txBox="1"/>
          <p:nvPr/>
        </p:nvSpPr>
        <p:spPr>
          <a:xfrm>
            <a:off x="1638098" y="3225838"/>
            <a:ext cx="74156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Oceanwide QLt" panose="020B0004020203020204" pitchFamily="34" charset="0"/>
              </a:rPr>
              <a:t>sport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48E811EB-EB55-7BB1-7291-BE53B67A9A44}"/>
              </a:ext>
            </a:extLst>
          </p:cNvPr>
          <p:cNvSpPr txBox="1"/>
          <p:nvPr/>
        </p:nvSpPr>
        <p:spPr>
          <a:xfrm>
            <a:off x="1638098" y="5617348"/>
            <a:ext cx="74156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Oceanwide QLt" panose="020B0004020203020204" pitchFamily="34" charset="0"/>
              </a:rPr>
              <a:t>class party</a:t>
            </a:r>
          </a:p>
        </p:txBody>
      </p:sp>
    </p:spTree>
    <p:extLst>
      <p:ext uri="{BB962C8B-B14F-4D97-AF65-F5344CB8AC3E}">
        <p14:creationId xmlns:p14="http://schemas.microsoft.com/office/powerpoint/2010/main" val="21117122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A58D46-406A-CEE3-1E2B-511FB6318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white rectangle frame&#10;&#10;AI-generated content may be incorrect.">
            <a:extLst>
              <a:ext uri="{FF2B5EF4-FFF2-40B4-BE49-F238E27FC236}">
                <a16:creationId xmlns:a16="http://schemas.microsoft.com/office/drawing/2014/main" id="{6204CAFC-D9AC-10B2-2810-69042013B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095" y="218890"/>
            <a:ext cx="7415603" cy="2338873"/>
          </a:xfrm>
          <a:prstGeom prst="rect">
            <a:avLst/>
          </a:prstGeom>
        </p:spPr>
      </p:pic>
      <p:pic>
        <p:nvPicPr>
          <p:cNvPr id="4" name="Picture 3" descr="A green and white rectangle frame&#10;&#10;AI-generated content may be incorrect.">
            <a:extLst>
              <a:ext uri="{FF2B5EF4-FFF2-40B4-BE49-F238E27FC236}">
                <a16:creationId xmlns:a16="http://schemas.microsoft.com/office/drawing/2014/main" id="{62E33C68-ED13-2743-4270-6621C1FB2E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095" y="2610396"/>
            <a:ext cx="7415603" cy="2338873"/>
          </a:xfrm>
          <a:prstGeom prst="rect">
            <a:avLst/>
          </a:prstGeom>
        </p:spPr>
      </p:pic>
      <p:pic>
        <p:nvPicPr>
          <p:cNvPr id="5" name="Picture 4" descr="A green and white rectangle frame&#10;&#10;AI-generated content may be incorrect.">
            <a:extLst>
              <a:ext uri="{FF2B5EF4-FFF2-40B4-BE49-F238E27FC236}">
                <a16:creationId xmlns:a16="http://schemas.microsoft.com/office/drawing/2014/main" id="{DA3EBEF5-73CF-F738-B03C-D7C56482BF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095" y="5001902"/>
            <a:ext cx="7415603" cy="2338873"/>
          </a:xfrm>
          <a:prstGeom prst="rect">
            <a:avLst/>
          </a:prstGeom>
        </p:spPr>
      </p:pic>
      <p:sp>
        <p:nvSpPr>
          <p:cNvPr id="127" name="TextBox 126">
            <a:extLst>
              <a:ext uri="{FF2B5EF4-FFF2-40B4-BE49-F238E27FC236}">
                <a16:creationId xmlns:a16="http://schemas.microsoft.com/office/drawing/2014/main" id="{07D5052C-112A-6310-3751-FD5742113ADC}"/>
              </a:ext>
            </a:extLst>
          </p:cNvPr>
          <p:cNvSpPr txBox="1"/>
          <p:nvPr/>
        </p:nvSpPr>
        <p:spPr>
          <a:xfrm>
            <a:off x="1638098" y="834330"/>
            <a:ext cx="74156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Oceanwide QLt" panose="020B0004020203020204" pitchFamily="34" charset="0"/>
              </a:rPr>
              <a:t>arrival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AE37D2A9-9647-EC00-6754-86D0F46C9E80}"/>
              </a:ext>
            </a:extLst>
          </p:cNvPr>
          <p:cNvSpPr txBox="1"/>
          <p:nvPr/>
        </p:nvSpPr>
        <p:spPr>
          <a:xfrm>
            <a:off x="1638098" y="3225838"/>
            <a:ext cx="74156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Oceanwide QLt" panose="020B0004020203020204" pitchFamily="34" charset="0"/>
              </a:rPr>
              <a:t>dismissal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921C4D4E-E352-8035-7305-93B4279FC5C5}"/>
              </a:ext>
            </a:extLst>
          </p:cNvPr>
          <p:cNvSpPr txBox="1"/>
          <p:nvPr/>
        </p:nvSpPr>
        <p:spPr>
          <a:xfrm>
            <a:off x="1638098" y="5617348"/>
            <a:ext cx="74156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Oceanwide QLt" panose="020B0004020203020204" pitchFamily="34" charset="0"/>
              </a:rPr>
              <a:t>recess</a:t>
            </a:r>
          </a:p>
        </p:txBody>
      </p:sp>
    </p:spTree>
    <p:extLst>
      <p:ext uri="{BB962C8B-B14F-4D97-AF65-F5344CB8AC3E}">
        <p14:creationId xmlns:p14="http://schemas.microsoft.com/office/powerpoint/2010/main" val="22210284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F1F4B-C579-0BFE-9EFD-0018F68C81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white rectangle frame&#10;&#10;AI-generated content may be incorrect.">
            <a:extLst>
              <a:ext uri="{FF2B5EF4-FFF2-40B4-BE49-F238E27FC236}">
                <a16:creationId xmlns:a16="http://schemas.microsoft.com/office/drawing/2014/main" id="{E5067066-C539-4EB6-2400-5640E995E3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095" y="218890"/>
            <a:ext cx="7415603" cy="2338873"/>
          </a:xfrm>
          <a:prstGeom prst="rect">
            <a:avLst/>
          </a:prstGeom>
        </p:spPr>
      </p:pic>
      <p:pic>
        <p:nvPicPr>
          <p:cNvPr id="4" name="Picture 3" descr="A green and white rectangle frame&#10;&#10;AI-generated content may be incorrect.">
            <a:extLst>
              <a:ext uri="{FF2B5EF4-FFF2-40B4-BE49-F238E27FC236}">
                <a16:creationId xmlns:a16="http://schemas.microsoft.com/office/drawing/2014/main" id="{967AFE45-ED95-38A6-DBA2-C0F74A58A8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095" y="2610396"/>
            <a:ext cx="7415603" cy="2338873"/>
          </a:xfrm>
          <a:prstGeom prst="rect">
            <a:avLst/>
          </a:prstGeom>
        </p:spPr>
      </p:pic>
      <p:pic>
        <p:nvPicPr>
          <p:cNvPr id="5" name="Picture 4" descr="A green and white rectangle frame&#10;&#10;AI-generated content may be incorrect.">
            <a:extLst>
              <a:ext uri="{FF2B5EF4-FFF2-40B4-BE49-F238E27FC236}">
                <a16:creationId xmlns:a16="http://schemas.microsoft.com/office/drawing/2014/main" id="{F20D766F-93C8-386C-1DF7-85493D1C0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095" y="5001902"/>
            <a:ext cx="7415603" cy="2338873"/>
          </a:xfrm>
          <a:prstGeom prst="rect">
            <a:avLst/>
          </a:prstGeom>
        </p:spPr>
      </p:pic>
      <p:sp>
        <p:nvSpPr>
          <p:cNvPr id="127" name="TextBox 126">
            <a:extLst>
              <a:ext uri="{FF2B5EF4-FFF2-40B4-BE49-F238E27FC236}">
                <a16:creationId xmlns:a16="http://schemas.microsoft.com/office/drawing/2014/main" id="{461641C2-DF1A-3328-AC5A-283557BAAEA5}"/>
              </a:ext>
            </a:extLst>
          </p:cNvPr>
          <p:cNvSpPr txBox="1"/>
          <p:nvPr/>
        </p:nvSpPr>
        <p:spPr>
          <a:xfrm>
            <a:off x="1638098" y="834330"/>
            <a:ext cx="74156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Oceanwide QLt" panose="020B0004020203020204" pitchFamily="34" charset="0"/>
              </a:rPr>
              <a:t>lunch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E0BB03ED-4F9E-63DB-06A7-597CBDEF6C20}"/>
              </a:ext>
            </a:extLst>
          </p:cNvPr>
          <p:cNvSpPr txBox="1"/>
          <p:nvPr/>
        </p:nvSpPr>
        <p:spPr>
          <a:xfrm>
            <a:off x="1638098" y="3225838"/>
            <a:ext cx="74156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Oceanwide QLt" panose="020B0004020203020204" pitchFamily="34" charset="0"/>
              </a:rPr>
              <a:t>excursion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E02F49EC-3DFE-F10B-FD6E-A9639E891F58}"/>
              </a:ext>
            </a:extLst>
          </p:cNvPr>
          <p:cNvSpPr txBox="1"/>
          <p:nvPr/>
        </p:nvSpPr>
        <p:spPr>
          <a:xfrm>
            <a:off x="1638098" y="5617348"/>
            <a:ext cx="74156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Oceanwide QLt" panose="020B0004020203020204" pitchFamily="34" charset="0"/>
              </a:rPr>
              <a:t>carnival</a:t>
            </a:r>
          </a:p>
        </p:txBody>
      </p:sp>
    </p:spTree>
    <p:extLst>
      <p:ext uri="{BB962C8B-B14F-4D97-AF65-F5344CB8AC3E}">
        <p14:creationId xmlns:p14="http://schemas.microsoft.com/office/powerpoint/2010/main" val="30304919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Picture 145">
            <a:extLst>
              <a:ext uri="{FF2B5EF4-FFF2-40B4-BE49-F238E27FC236}">
                <a16:creationId xmlns:a16="http://schemas.microsoft.com/office/drawing/2014/main" id="{4B9F216A-402E-4B3C-0FDA-D6E675626D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643" y="215038"/>
            <a:ext cx="2338875" cy="2338875"/>
          </a:xfrm>
          <a:prstGeom prst="rect">
            <a:avLst/>
          </a:prstGeom>
        </p:spPr>
      </p:pic>
      <p:pic>
        <p:nvPicPr>
          <p:cNvPr id="147" name="Picture 146">
            <a:extLst>
              <a:ext uri="{FF2B5EF4-FFF2-40B4-BE49-F238E27FC236}">
                <a16:creationId xmlns:a16="http://schemas.microsoft.com/office/drawing/2014/main" id="{1B05666A-C832-A68F-B93A-A9573EE6E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5853" y="215037"/>
            <a:ext cx="2338875" cy="2338875"/>
          </a:xfrm>
          <a:prstGeom prst="rect">
            <a:avLst/>
          </a:prstGeom>
        </p:spPr>
      </p:pic>
      <p:pic>
        <p:nvPicPr>
          <p:cNvPr id="148" name="Picture 147">
            <a:extLst>
              <a:ext uri="{FF2B5EF4-FFF2-40B4-BE49-F238E27FC236}">
                <a16:creationId xmlns:a16="http://schemas.microsoft.com/office/drawing/2014/main" id="{C77682DE-2371-C05E-175D-0DC9ED2583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7063" y="215036"/>
            <a:ext cx="2338875" cy="2338875"/>
          </a:xfrm>
          <a:prstGeom prst="rect">
            <a:avLst/>
          </a:prstGeom>
        </p:spPr>
      </p:pic>
      <p:pic>
        <p:nvPicPr>
          <p:cNvPr id="149" name="Picture 148">
            <a:extLst>
              <a:ext uri="{FF2B5EF4-FFF2-40B4-BE49-F238E27FC236}">
                <a16:creationId xmlns:a16="http://schemas.microsoft.com/office/drawing/2014/main" id="{F5DF313C-DB74-6E8E-5D49-BDE98CCD3E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8273" y="215035"/>
            <a:ext cx="2338875" cy="2338875"/>
          </a:xfrm>
          <a:prstGeom prst="rect">
            <a:avLst/>
          </a:prstGeom>
        </p:spPr>
      </p:pic>
      <p:pic>
        <p:nvPicPr>
          <p:cNvPr id="150" name="Picture 149">
            <a:extLst>
              <a:ext uri="{FF2B5EF4-FFF2-40B4-BE49-F238E27FC236}">
                <a16:creationId xmlns:a16="http://schemas.microsoft.com/office/drawing/2014/main" id="{E606F7D3-0388-4A93-1894-65845223FD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633" y="2610382"/>
            <a:ext cx="2338875" cy="2338875"/>
          </a:xfrm>
          <a:prstGeom prst="rect">
            <a:avLst/>
          </a:prstGeom>
        </p:spPr>
      </p:pic>
      <p:pic>
        <p:nvPicPr>
          <p:cNvPr id="151" name="Picture 150">
            <a:extLst>
              <a:ext uri="{FF2B5EF4-FFF2-40B4-BE49-F238E27FC236}">
                <a16:creationId xmlns:a16="http://schemas.microsoft.com/office/drawing/2014/main" id="{57418C57-240D-2317-B243-5189CCACC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5843" y="2610381"/>
            <a:ext cx="2338875" cy="2338875"/>
          </a:xfrm>
          <a:prstGeom prst="rect">
            <a:avLst/>
          </a:prstGeom>
        </p:spPr>
      </p:pic>
      <p:pic>
        <p:nvPicPr>
          <p:cNvPr id="152" name="Picture 151">
            <a:extLst>
              <a:ext uri="{FF2B5EF4-FFF2-40B4-BE49-F238E27FC236}">
                <a16:creationId xmlns:a16="http://schemas.microsoft.com/office/drawing/2014/main" id="{D6AED582-C360-7D69-49AD-DB57F73632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7053" y="2610380"/>
            <a:ext cx="2338875" cy="2338875"/>
          </a:xfrm>
          <a:prstGeom prst="rect">
            <a:avLst/>
          </a:prstGeom>
        </p:spPr>
      </p:pic>
      <p:pic>
        <p:nvPicPr>
          <p:cNvPr id="153" name="Picture 152">
            <a:extLst>
              <a:ext uri="{FF2B5EF4-FFF2-40B4-BE49-F238E27FC236}">
                <a16:creationId xmlns:a16="http://schemas.microsoft.com/office/drawing/2014/main" id="{DF0BCE94-F235-930A-9476-94F1EAB10E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8263" y="2610379"/>
            <a:ext cx="2338875" cy="2338875"/>
          </a:xfrm>
          <a:prstGeom prst="rect">
            <a:avLst/>
          </a:prstGeom>
        </p:spPr>
      </p:pic>
      <p:pic>
        <p:nvPicPr>
          <p:cNvPr id="154" name="Picture 153">
            <a:extLst>
              <a:ext uri="{FF2B5EF4-FFF2-40B4-BE49-F238E27FC236}">
                <a16:creationId xmlns:a16="http://schemas.microsoft.com/office/drawing/2014/main" id="{4B68A872-5B1B-723D-6239-64E4A840B4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632" y="5005746"/>
            <a:ext cx="2338875" cy="233887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9005AFF-BA76-81AE-7BBA-BB697CD0C01D}"/>
              </a:ext>
            </a:extLst>
          </p:cNvPr>
          <p:cNvSpPr txBox="1"/>
          <p:nvPr/>
        </p:nvSpPr>
        <p:spPr>
          <a:xfrm>
            <a:off x="244651" y="1122870"/>
            <a:ext cx="2338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Oceanwide QLt" panose="020B0004020203020204" pitchFamily="34" charset="0"/>
              </a:rPr>
              <a:t>8:00am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06B24BB-25D6-D507-4C25-3FB2600E161E}"/>
              </a:ext>
            </a:extLst>
          </p:cNvPr>
          <p:cNvSpPr txBox="1"/>
          <p:nvPr/>
        </p:nvSpPr>
        <p:spPr>
          <a:xfrm>
            <a:off x="2865856" y="1122870"/>
            <a:ext cx="2338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Oceanwide QLt" panose="020B0004020203020204" pitchFamily="34" charset="0"/>
              </a:rPr>
              <a:t>9:00am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92E9BC3-2857-47C7-4787-00D4B27EFEA1}"/>
              </a:ext>
            </a:extLst>
          </p:cNvPr>
          <p:cNvSpPr txBox="1"/>
          <p:nvPr/>
        </p:nvSpPr>
        <p:spPr>
          <a:xfrm>
            <a:off x="5487061" y="1122870"/>
            <a:ext cx="2338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Oceanwide QLt" panose="020B0004020203020204" pitchFamily="34" charset="0"/>
              </a:rPr>
              <a:t>10:00am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A8E4E04-E432-B358-13A0-1B7637C6171A}"/>
              </a:ext>
            </a:extLst>
          </p:cNvPr>
          <p:cNvSpPr txBox="1"/>
          <p:nvPr/>
        </p:nvSpPr>
        <p:spPr>
          <a:xfrm>
            <a:off x="8108266" y="1122870"/>
            <a:ext cx="2338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Oceanwide QLt" panose="020B0004020203020204" pitchFamily="34" charset="0"/>
              </a:rPr>
              <a:t>11:00am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2EDDEEB-7B3F-27DB-5995-A2ED6B5B9161}"/>
              </a:ext>
            </a:extLst>
          </p:cNvPr>
          <p:cNvSpPr txBox="1"/>
          <p:nvPr/>
        </p:nvSpPr>
        <p:spPr>
          <a:xfrm>
            <a:off x="244648" y="3518230"/>
            <a:ext cx="2338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Oceanwide QLt" panose="020B0004020203020204" pitchFamily="34" charset="0"/>
              </a:rPr>
              <a:t>Type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8F97C0D-7B7D-A0CF-A9DD-DE58867BB56B}"/>
              </a:ext>
            </a:extLst>
          </p:cNvPr>
          <p:cNvSpPr txBox="1"/>
          <p:nvPr/>
        </p:nvSpPr>
        <p:spPr>
          <a:xfrm>
            <a:off x="2865853" y="3518230"/>
            <a:ext cx="2338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Oceanwide QLt" panose="020B0004020203020204" pitchFamily="34" charset="0"/>
              </a:rPr>
              <a:t>Type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0DFEAF3-2D19-267E-8A7B-3CF34574F4C5}"/>
              </a:ext>
            </a:extLst>
          </p:cNvPr>
          <p:cNvSpPr txBox="1"/>
          <p:nvPr/>
        </p:nvSpPr>
        <p:spPr>
          <a:xfrm>
            <a:off x="5487058" y="3518230"/>
            <a:ext cx="2338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Oceanwide QLt" panose="020B0004020203020204" pitchFamily="34" charset="0"/>
              </a:rPr>
              <a:t>Type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3851C72-8D59-0B07-E3B2-8801BC7EB614}"/>
              </a:ext>
            </a:extLst>
          </p:cNvPr>
          <p:cNvSpPr txBox="1"/>
          <p:nvPr/>
        </p:nvSpPr>
        <p:spPr>
          <a:xfrm>
            <a:off x="8108263" y="3518230"/>
            <a:ext cx="2338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Oceanwide QLt" panose="020B0004020203020204" pitchFamily="34" charset="0"/>
              </a:rPr>
              <a:t>Type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AAB31E3-74FE-1A60-37B8-4A03ADC13D4B}"/>
              </a:ext>
            </a:extLst>
          </p:cNvPr>
          <p:cNvSpPr txBox="1"/>
          <p:nvPr/>
        </p:nvSpPr>
        <p:spPr>
          <a:xfrm>
            <a:off x="244644" y="5913582"/>
            <a:ext cx="2338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Oceanwide QLt" panose="020B0004020203020204" pitchFamily="34" charset="0"/>
              </a:rPr>
              <a:t>Type</a:t>
            </a:r>
          </a:p>
        </p:txBody>
      </p:sp>
      <p:pic>
        <p:nvPicPr>
          <p:cNvPr id="158" name="Picture 157">
            <a:extLst>
              <a:ext uri="{FF2B5EF4-FFF2-40B4-BE49-F238E27FC236}">
                <a16:creationId xmlns:a16="http://schemas.microsoft.com/office/drawing/2014/main" id="{4517AB76-5D1E-40B0-604E-D60A93F235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5790" y="5005324"/>
            <a:ext cx="2338875" cy="2338875"/>
          </a:xfrm>
          <a:prstGeom prst="rect">
            <a:avLst/>
          </a:prstGeom>
        </p:spPr>
      </p:pic>
      <p:pic>
        <p:nvPicPr>
          <p:cNvPr id="159" name="Picture 158">
            <a:extLst>
              <a:ext uri="{FF2B5EF4-FFF2-40B4-BE49-F238E27FC236}">
                <a16:creationId xmlns:a16="http://schemas.microsoft.com/office/drawing/2014/main" id="{4262A608-323D-7C39-CD1A-832D5F95A1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7033" y="5005324"/>
            <a:ext cx="2338875" cy="2338875"/>
          </a:xfrm>
          <a:prstGeom prst="rect">
            <a:avLst/>
          </a:prstGeom>
        </p:spPr>
      </p:pic>
      <p:pic>
        <p:nvPicPr>
          <p:cNvPr id="160" name="Picture 159">
            <a:extLst>
              <a:ext uri="{FF2B5EF4-FFF2-40B4-BE49-F238E27FC236}">
                <a16:creationId xmlns:a16="http://schemas.microsoft.com/office/drawing/2014/main" id="{D44B306A-EFCD-E469-2F9E-401A91280D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8262" y="5005723"/>
            <a:ext cx="2338875" cy="233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3613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74A2AAE-AFFA-B891-C6E5-51AB86E1FD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644" y="215037"/>
            <a:ext cx="2338875" cy="23388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9173871-747A-3F7D-C258-59A3D4D335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5855" y="223475"/>
            <a:ext cx="2338875" cy="23388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E40EA39-19C4-D262-7234-B2E10B35DC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7061" y="215040"/>
            <a:ext cx="2338875" cy="23388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89B4CA3-03AC-3DFE-A250-663616B171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8272" y="215040"/>
            <a:ext cx="2338875" cy="23388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6043BD6-0B71-897D-5AB4-569B70DE41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651" y="2610392"/>
            <a:ext cx="2338875" cy="23388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18473DD-A108-042E-534A-7EF4367609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65856" y="2601971"/>
            <a:ext cx="2338875" cy="23388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E29A88D-34CC-B9B8-C683-A748B05930D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7064" y="2610393"/>
            <a:ext cx="2338875" cy="23388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BEBF950-77E2-A1C5-9058-6B714FB13CE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8272" y="2610394"/>
            <a:ext cx="2338875" cy="2338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2418D38-0148-D811-D64C-788FF2701AE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4652" y="5005747"/>
            <a:ext cx="2338875" cy="23388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CDBBF42-EA39-E005-1B63-B15467CD969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65856" y="4997325"/>
            <a:ext cx="2338875" cy="23388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B44B935-05BA-DB24-FDD3-4EBCD116A30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87066" y="5005747"/>
            <a:ext cx="2338875" cy="23388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A23CD62-FF6E-C8CD-AC61-C56AC4EBF07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08274" y="5005747"/>
            <a:ext cx="2338875" cy="233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0764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0C07C79-9D35-3EDB-B0DC-A455ABE6F4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644" y="215041"/>
            <a:ext cx="2338875" cy="23388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C0F727C-0F7F-090C-DFA6-B64B2B2B88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5855" y="215042"/>
            <a:ext cx="2338875" cy="23388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9D5AF64-96A6-E254-206B-CB096FA0B9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7065" y="215043"/>
            <a:ext cx="2338875" cy="23388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752BF98-BEED-0665-FB17-78FD93E8C6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8274" y="215043"/>
            <a:ext cx="2338875" cy="23388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CDD9A3B-21AF-EEA8-3C01-286B7A2EA2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645" y="2610393"/>
            <a:ext cx="2338875" cy="23388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6654FB6-30DB-841E-AB36-E2F9E035EB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65855" y="2610394"/>
            <a:ext cx="2338875" cy="23388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DF68B4F-5C0A-A62F-B81D-A3945E8F91D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7065" y="2601972"/>
            <a:ext cx="2338875" cy="23388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88BF835-1D13-BFD3-05DB-F1E8ABAF84C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8274" y="2610394"/>
            <a:ext cx="2338875" cy="2338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FBEAE25-3728-D2D5-BE46-907578E351E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4652" y="4997324"/>
            <a:ext cx="2338875" cy="23388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68A8091-037E-B03E-3DDB-CD4AEAA0E33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65857" y="5005747"/>
            <a:ext cx="2338875" cy="23388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F2A95D5-6002-376E-CBDC-B6600024961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87065" y="5005747"/>
            <a:ext cx="2338875" cy="23388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AAF987F-B423-D90A-11A5-6CEF71EF9F5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08274" y="5005747"/>
            <a:ext cx="2338875" cy="233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1544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67B41B6-2A65-2D51-CAF8-BE23E9054B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621" y="211737"/>
            <a:ext cx="2338875" cy="23388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4495758-59A9-92B3-D7D6-5833A9DE89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5833" y="215037"/>
            <a:ext cx="2338875" cy="23388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FB36A65-340D-1CC1-8022-9AB4EB482C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7053" y="215037"/>
            <a:ext cx="2338875" cy="23388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F70CE2-B48E-1607-D3BE-1AAD594F5C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8270" y="215038"/>
            <a:ext cx="2338875" cy="23388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1240132-960C-45FE-902C-90E4277EF8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622" y="2607092"/>
            <a:ext cx="2338875" cy="23388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1B1A7B4-24CB-9093-9A32-EB3BAA2BDD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65844" y="2613692"/>
            <a:ext cx="2338875" cy="23388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4A4B721-E567-CDC5-34EF-1F0D0C4BEC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7059" y="2610389"/>
            <a:ext cx="2338875" cy="23388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5BED349-BF42-A7FE-6997-E36A77E16B4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8271" y="2610390"/>
            <a:ext cx="2338875" cy="2338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A26116F-54E6-442A-4248-EC29F502507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4635" y="5002447"/>
            <a:ext cx="2338875" cy="23388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3DBA611-968C-4A09-5361-D139980F04B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65852" y="5002448"/>
            <a:ext cx="2338875" cy="23388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BCD5208-1B2B-47E3-20E5-18A9AAA30E7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87063" y="5005744"/>
            <a:ext cx="2338875" cy="23388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BBA5D8F-C2BD-22FF-FAB6-5DC9830CE1C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08272" y="5005744"/>
            <a:ext cx="2338875" cy="233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3735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D6B08EE-C8A5-2FCA-6E0C-7ABEB7F55F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646" y="215039"/>
            <a:ext cx="2338875" cy="23388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D15C91A-A6F6-5828-D41B-A3C5F4AF6B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5857" y="215044"/>
            <a:ext cx="2338875" cy="23388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5F84B1B-D2F0-8409-A371-49B0BE0D61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7066" y="215045"/>
            <a:ext cx="2338875" cy="23388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CB39C9B-23BC-6CB3-040A-A8EAADCDFE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8274" y="215046"/>
            <a:ext cx="2338875" cy="23388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E003441-7946-01AC-F4D1-CD3BD62B8E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648" y="2610393"/>
            <a:ext cx="2338875" cy="23388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DFD1A2D-3DE6-6C59-4089-0C628A9FC4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65857" y="2610394"/>
            <a:ext cx="2338875" cy="23388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689E733-E7DE-865F-47BA-931ACD19A61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7066" y="2610394"/>
            <a:ext cx="2338875" cy="23388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39DC2BF-B16C-FE9B-FA39-028E985CE2E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8275" y="2610395"/>
            <a:ext cx="2338875" cy="2338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186623C-197A-A491-CC12-F898D04C458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4651" y="5005746"/>
            <a:ext cx="2338875" cy="23388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26A0F41-FF04-0B1D-9DF4-2FB674ACB12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65859" y="5005747"/>
            <a:ext cx="2338875" cy="23388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22A26F5-9CC8-E0CE-6340-924DB373960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87067" y="5005747"/>
            <a:ext cx="2338875" cy="23388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9DBAA91-59F7-06F6-4819-866AC75A654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08275" y="5005747"/>
            <a:ext cx="2338875" cy="233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9061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34D529F-867D-ACE7-93DD-26FE7E856A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634" y="215034"/>
            <a:ext cx="2338875" cy="23388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9A05A13-D1E0-85AD-6A7A-4A081D8355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5849" y="215035"/>
            <a:ext cx="2338875" cy="23388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6258347-F2D0-A556-ADA3-488A06EA0F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7060" y="215035"/>
            <a:ext cx="2338875" cy="23388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F8670C4-449B-20EE-0BBA-08E78033A8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8274" y="215040"/>
            <a:ext cx="2338875" cy="23388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511CE85-4598-A654-20F9-1857BDE22F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634" y="2610389"/>
            <a:ext cx="2338875" cy="23388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C63D966-D2E9-AAAF-E5B0-55C0E82EFF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65850" y="2610390"/>
            <a:ext cx="2338875" cy="23388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7AAE97E-12E2-598C-AAC8-D917A4421B2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7062" y="2610391"/>
            <a:ext cx="2338875" cy="23388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484360-469C-9866-F7CB-FBBDB7963D1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8274" y="2610391"/>
            <a:ext cx="2338875" cy="2338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D01F33B-B6D2-819B-50A9-8BE53EAD0F1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4641" y="4995176"/>
            <a:ext cx="2338875" cy="23388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3209ACA-B5F2-6488-B89F-D133D0FF8C3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65855" y="5005745"/>
            <a:ext cx="2338875" cy="23388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FC10B3E-9EFE-F18C-FC69-56B1810C27E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87065" y="5005745"/>
            <a:ext cx="2338875" cy="23388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18A9EA3-0EA3-90A7-3617-9C672071236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08274" y="5005745"/>
            <a:ext cx="2338875" cy="233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8375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3EE9DC3-FF02-28A0-7857-F9AA28AC3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655" y="215043"/>
            <a:ext cx="2338875" cy="23388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A33B4E2-0262-E187-8BD7-BE283B1F66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5862" y="215043"/>
            <a:ext cx="2338875" cy="23388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B97478C-B163-8F9A-F334-F3D2F24C32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7068" y="215044"/>
            <a:ext cx="2338875" cy="23388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4FDF729-C0DE-7A7B-CF00-A840388B5A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8275" y="215044"/>
            <a:ext cx="2338875" cy="23388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CF19EC5-1368-3C76-068E-ECC35E566B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655" y="2610395"/>
            <a:ext cx="2338875" cy="23388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9E0F013-25CB-ABEE-2E12-C532ABE71C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65863" y="2610395"/>
            <a:ext cx="2338875" cy="23388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600180A-7527-BAB3-73BA-D9D9BFCCB9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7068" y="2610395"/>
            <a:ext cx="2338875" cy="23388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3033ED-48D5-11D3-E2E4-752FABF9506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8274" y="2610395"/>
            <a:ext cx="2338875" cy="2338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C4B550F-B718-CA01-4C2D-AFA3057C731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4656" y="5005747"/>
            <a:ext cx="2338875" cy="23388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F8B8E36-72CD-BDDC-D6FE-CCD64B06A03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65863" y="5005747"/>
            <a:ext cx="2338875" cy="23388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5FB933A-DD9C-CC8E-D19B-630EE077821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87068" y="5005748"/>
            <a:ext cx="2338875" cy="23388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E513AD8-B3C2-7A6C-4453-45ED95E0A54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08274" y="5002452"/>
            <a:ext cx="2338875" cy="233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6610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F4410CF-2B69-8F23-324B-9DB7E584F6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656" y="215045"/>
            <a:ext cx="2338875" cy="23388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C72D676-B930-F014-528C-BB672A1691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5861" y="215045"/>
            <a:ext cx="2338875" cy="23388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47E9BA5-6DF3-EE90-2D19-1F8FB1524A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7068" y="215044"/>
            <a:ext cx="2338875" cy="23388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9C3A598-9F19-0722-8524-357E6C35BF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8274" y="215044"/>
            <a:ext cx="2338875" cy="23388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DDB8979-463D-2D5F-C318-3E6A9E91EE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656" y="2601973"/>
            <a:ext cx="2338875" cy="23388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5FC24A1-6D6B-2879-40F6-8CD91E04D1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65861" y="2610395"/>
            <a:ext cx="2338875" cy="23388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F64E742-17C3-8FF7-A069-B5682E8EFE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7067" y="2610395"/>
            <a:ext cx="2338875" cy="23388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78882E9-9585-4A91-C527-58DD89A5286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8275" y="2610395"/>
            <a:ext cx="2338875" cy="2338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3F1F1EA-501B-BD5A-4E4E-2604DB0694B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4656" y="4997325"/>
            <a:ext cx="2338875" cy="23388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EA461F6-CA6C-52FD-C7DF-B9571E56AD8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65861" y="5005748"/>
            <a:ext cx="2338875" cy="23388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2690A4F-9FDF-1706-85B1-2E9BCC20F03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87069" y="5005748"/>
            <a:ext cx="2338875" cy="23388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E075F41-AAA0-4DE2-74B4-DE83A90539C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08274" y="5005748"/>
            <a:ext cx="2338875" cy="233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1976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Picture 100">
            <a:extLst>
              <a:ext uri="{FF2B5EF4-FFF2-40B4-BE49-F238E27FC236}">
                <a16:creationId xmlns:a16="http://schemas.microsoft.com/office/drawing/2014/main" id="{441B3E50-181E-C603-F10B-C1FAA3172A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655" y="215044"/>
            <a:ext cx="2338875" cy="2338875"/>
          </a:xfrm>
          <a:prstGeom prst="rect">
            <a:avLst/>
          </a:prstGeom>
        </p:spPr>
      </p:pic>
      <p:pic>
        <p:nvPicPr>
          <p:cNvPr id="102" name="Picture 101">
            <a:extLst>
              <a:ext uri="{FF2B5EF4-FFF2-40B4-BE49-F238E27FC236}">
                <a16:creationId xmlns:a16="http://schemas.microsoft.com/office/drawing/2014/main" id="{49EFA0DF-5AB4-C5CD-3DC6-7D79E8A87E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5862" y="215044"/>
            <a:ext cx="2338875" cy="2338875"/>
          </a:xfrm>
          <a:prstGeom prst="rect">
            <a:avLst/>
          </a:prstGeom>
        </p:spPr>
      </p:pic>
      <p:pic>
        <p:nvPicPr>
          <p:cNvPr id="103" name="Picture 102">
            <a:extLst>
              <a:ext uri="{FF2B5EF4-FFF2-40B4-BE49-F238E27FC236}">
                <a16:creationId xmlns:a16="http://schemas.microsoft.com/office/drawing/2014/main" id="{26D86909-11A1-CC28-39C7-95EE474FB4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7068" y="215044"/>
            <a:ext cx="2338875" cy="2338875"/>
          </a:xfrm>
          <a:prstGeom prst="rect">
            <a:avLst/>
          </a:prstGeom>
        </p:spPr>
      </p:pic>
      <p:pic>
        <p:nvPicPr>
          <p:cNvPr id="104" name="Picture 103">
            <a:extLst>
              <a:ext uri="{FF2B5EF4-FFF2-40B4-BE49-F238E27FC236}">
                <a16:creationId xmlns:a16="http://schemas.microsoft.com/office/drawing/2014/main" id="{EC66429E-5CED-7CA6-A4BD-77F5A018F7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8274" y="215044"/>
            <a:ext cx="2338875" cy="2338875"/>
          </a:xfrm>
          <a:prstGeom prst="rect">
            <a:avLst/>
          </a:prstGeom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E809197A-6359-8193-251F-2F20CBF64A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655" y="2610395"/>
            <a:ext cx="2338875" cy="2338875"/>
          </a:xfrm>
          <a:prstGeom prst="rect">
            <a:avLst/>
          </a:prstGeom>
        </p:spPr>
      </p:pic>
      <p:pic>
        <p:nvPicPr>
          <p:cNvPr id="106" name="Picture 105">
            <a:extLst>
              <a:ext uri="{FF2B5EF4-FFF2-40B4-BE49-F238E27FC236}">
                <a16:creationId xmlns:a16="http://schemas.microsoft.com/office/drawing/2014/main" id="{A5CC8125-817D-0CA4-0E4A-FA0C862AB9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65861" y="2610395"/>
            <a:ext cx="2338875" cy="2338875"/>
          </a:xfrm>
          <a:prstGeom prst="rect">
            <a:avLst/>
          </a:prstGeom>
        </p:spPr>
      </p:pic>
      <p:pic>
        <p:nvPicPr>
          <p:cNvPr id="107" name="Picture 106">
            <a:extLst>
              <a:ext uri="{FF2B5EF4-FFF2-40B4-BE49-F238E27FC236}">
                <a16:creationId xmlns:a16="http://schemas.microsoft.com/office/drawing/2014/main" id="{015A5B81-CFC7-DD34-3ACF-6109185CFE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7068" y="2610395"/>
            <a:ext cx="2338875" cy="2338875"/>
          </a:xfrm>
          <a:prstGeom prst="rect">
            <a:avLst/>
          </a:prstGeom>
        </p:spPr>
      </p:pic>
      <p:pic>
        <p:nvPicPr>
          <p:cNvPr id="108" name="Picture 107">
            <a:extLst>
              <a:ext uri="{FF2B5EF4-FFF2-40B4-BE49-F238E27FC236}">
                <a16:creationId xmlns:a16="http://schemas.microsoft.com/office/drawing/2014/main" id="{1CD22966-6104-1398-00A1-3AF28D78464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9129" y="2610396"/>
            <a:ext cx="2338875" cy="2338875"/>
          </a:xfrm>
          <a:prstGeom prst="rect">
            <a:avLst/>
          </a:prstGeom>
        </p:spPr>
      </p:pic>
      <p:pic>
        <p:nvPicPr>
          <p:cNvPr id="109" name="Picture 108">
            <a:extLst>
              <a:ext uri="{FF2B5EF4-FFF2-40B4-BE49-F238E27FC236}">
                <a16:creationId xmlns:a16="http://schemas.microsoft.com/office/drawing/2014/main" id="{1A0D70A9-B76F-91A3-49AF-FE93A253A2B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4655" y="5005748"/>
            <a:ext cx="2338875" cy="2338875"/>
          </a:xfrm>
          <a:prstGeom prst="rect">
            <a:avLst/>
          </a:prstGeom>
        </p:spPr>
      </p:pic>
      <p:pic>
        <p:nvPicPr>
          <p:cNvPr id="110" name="Picture 109">
            <a:extLst>
              <a:ext uri="{FF2B5EF4-FFF2-40B4-BE49-F238E27FC236}">
                <a16:creationId xmlns:a16="http://schemas.microsoft.com/office/drawing/2014/main" id="{FF0A3731-FEDD-8B04-760E-C5B771A8DDD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65861" y="5005748"/>
            <a:ext cx="2338875" cy="2338875"/>
          </a:xfrm>
          <a:prstGeom prst="rect">
            <a:avLst/>
          </a:prstGeom>
        </p:spPr>
      </p:pic>
      <p:pic>
        <p:nvPicPr>
          <p:cNvPr id="111" name="Picture 110">
            <a:extLst>
              <a:ext uri="{FF2B5EF4-FFF2-40B4-BE49-F238E27FC236}">
                <a16:creationId xmlns:a16="http://schemas.microsoft.com/office/drawing/2014/main" id="{B8397E95-783B-7BE9-80E1-E71DA0BCD1D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87068" y="5005748"/>
            <a:ext cx="2338875" cy="2338875"/>
          </a:xfrm>
          <a:prstGeom prst="rect">
            <a:avLst/>
          </a:prstGeom>
        </p:spPr>
      </p:pic>
      <p:pic>
        <p:nvPicPr>
          <p:cNvPr id="112" name="Picture 111">
            <a:extLst>
              <a:ext uri="{FF2B5EF4-FFF2-40B4-BE49-F238E27FC236}">
                <a16:creationId xmlns:a16="http://schemas.microsoft.com/office/drawing/2014/main" id="{D18CCA4C-0557-08D0-9531-C94A455508B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08275" y="5005748"/>
            <a:ext cx="2338875" cy="233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9862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D65B6E9-9C3D-CCA1-7853-CDAA6B736B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657" y="215045"/>
            <a:ext cx="2338875" cy="23388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D450C77-3848-EBFD-4D04-DFF87CE773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5864" y="215045"/>
            <a:ext cx="2338875" cy="23388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C2E6261-065F-ED4B-FDB6-4F0E741926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7069" y="215046"/>
            <a:ext cx="2338875" cy="23388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A34A860-3BB7-EF85-C878-1DCB2474F0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8275" y="215046"/>
            <a:ext cx="2338875" cy="23388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F0AE54-57D1-C481-C2DA-4C3AEF4146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656" y="2610397"/>
            <a:ext cx="2338875" cy="23388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B99C62E-E474-DABC-D06F-79E7D0CEE1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65862" y="2610397"/>
            <a:ext cx="2338875" cy="23388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067C0C-C7F2-B71C-540C-54B856A86E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7069" y="2610396"/>
            <a:ext cx="2338875" cy="23388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82B26E8-CB4F-495A-8372-B2C7E7112CB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8275" y="2610397"/>
            <a:ext cx="2338875" cy="2338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E042C3F-0390-6A7D-F721-63873E68B04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4658" y="5005749"/>
            <a:ext cx="2338875" cy="23388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F544FE3-7821-FE95-E9D5-E8437CF59DD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65863" y="5005748"/>
            <a:ext cx="2338875" cy="23388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C3A8A5E-1F36-2EBE-182F-836170144EA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87069" y="5005748"/>
            <a:ext cx="2338875" cy="23388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67AA73C-C764-7DC4-6D29-CAC9D4CF45F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08276" y="5005748"/>
            <a:ext cx="2338875" cy="233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5289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D5CFE55-2838-DB7D-0851-43B13688A8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658" y="215046"/>
            <a:ext cx="2338875" cy="23388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8436A22-E6CF-426F-4174-CCFAA3DFDB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5863" y="215045"/>
            <a:ext cx="2338875" cy="23388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3A995B6-12F2-9F2E-AD86-F62C9F105A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7071" y="215045"/>
            <a:ext cx="2338875" cy="23388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C7DE289-C609-471F-7B9E-5CC3CB36AB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8276" y="215046"/>
            <a:ext cx="2338875" cy="23388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6727D85-6D01-A81D-33B9-6871ACFDA1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657" y="2610398"/>
            <a:ext cx="2338875" cy="23388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10B619A-F213-19BD-C31F-8E51C15D21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65864" y="2610399"/>
            <a:ext cx="2338875" cy="23388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2824C5D-5577-FA56-A390-3AAF77C240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7067" y="2610399"/>
            <a:ext cx="2338875" cy="23388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3577111-BB6B-27A5-A241-5186C3D2C74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8277" y="2610398"/>
            <a:ext cx="2338875" cy="2338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D7E9442-8699-DAB8-EB89-27B083E85D1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4658" y="5005749"/>
            <a:ext cx="2338875" cy="23388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CE16981-F566-1F74-40FD-0FA43579C75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65864" y="5005748"/>
            <a:ext cx="2338875" cy="23388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583B2E8-D81A-6FE6-04C0-224B999CE09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87070" y="5005749"/>
            <a:ext cx="2338875" cy="233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2275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</TotalTime>
  <Words>42</Words>
  <Application>Microsoft Macintosh PowerPoint</Application>
  <PresentationFormat>Custom</PresentationFormat>
  <Paragraphs>39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Oceanwide QLt</vt:lpstr>
      <vt:lpstr>Arial</vt:lpstr>
      <vt:lpstr>Aptos Display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Sarah Weston</dc:creator>
  <cp:lastModifiedBy>Sarah Weston</cp:lastModifiedBy>
  <cp:revision>5</cp:revision>
  <dcterms:created xsi:type="dcterms:W3CDTF">2025-12-19T05:51:40Z</dcterms:created>
  <dcterms:modified xsi:type="dcterms:W3CDTF">2025-12-23T06:04:13Z</dcterms:modified>
</cp:coreProperties>
</file>